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</p:sldIdLst>
  <p:sldSz cx="7772400" cy="10058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entury Gothic Paneuropean" charset="1" panose="020B0502020202020204"/>
      <p:regular r:id="rId10"/>
    </p:embeddedFont>
    <p:embeddedFont>
      <p:font typeface="Century Gothic Paneuropean Bold" charset="1" panose="020B0702020202020204"/>
      <p:regular r:id="rId11"/>
    </p:embeddedFont>
    <p:embeddedFont>
      <p:font typeface="Century Gothic Paneuropean Italics" charset="1" panose="020B0502020202090204"/>
      <p:regular r:id="rId12"/>
    </p:embeddedFont>
    <p:embeddedFont>
      <p:font typeface="Century Gothic Paneuropean Bold Italics" charset="1" panose="020B0702020202090204"/>
      <p:regular r:id="rId13"/>
    </p:embeddedFont>
    <p:embeddedFont>
      <p:font typeface="Century Gothic Paneuropean Light" charset="1" panose="020B0302020202020204"/>
      <p:regular r:id="rId14"/>
    </p:embeddedFont>
    <p:embeddedFont>
      <p:font typeface="Century Gothic Paneuropean Light Italics" charset="1" panose="020B0302020202090204"/>
      <p:regular r:id="rId15"/>
    </p:embeddedFont>
    <p:embeddedFont>
      <p:font typeface="Century Gothic Paneuropean Heavy" charset="1" panose="020B0A02020202020204"/>
      <p:regular r:id="rId16"/>
    </p:embeddedFont>
    <p:embeddedFont>
      <p:font typeface="Century Gothic Paneuropean Heavy Italics" charset="1" panose="020B0A02020202090204"/>
      <p:regular r:id="rId17"/>
    </p:embeddedFont>
    <p:embeddedFont>
      <p:font typeface="Times New Roman" charset="1" panose="02030502070405020303"/>
      <p:regular r:id="rId18"/>
    </p:embeddedFont>
    <p:embeddedFont>
      <p:font typeface="Times New Roman Bold" charset="1" panose="02030802070405020303"/>
      <p:regular r:id="rId19"/>
    </p:embeddedFont>
    <p:embeddedFont>
      <p:font typeface="Times New Roman Italics" charset="1" panose="02030502070405090303"/>
      <p:regular r:id="rId20"/>
    </p:embeddedFont>
    <p:embeddedFont>
      <p:font typeface="Times New Roman Bold Italics" charset="1" panose="02030802070405090303"/>
      <p:regular r:id="rId21"/>
    </p:embeddedFont>
    <p:embeddedFont>
      <p:font typeface="Times New Roman Medium" charset="1" panose="02030502070405020303"/>
      <p:regular r:id="rId22"/>
    </p:embeddedFont>
    <p:embeddedFont>
      <p:font typeface="Times New Roman Medium Italics" charset="1" panose="02030502070405090303"/>
      <p:regular r:id="rId23"/>
    </p:embeddedFont>
    <p:embeddedFont>
      <p:font typeface="Times New Roman Semi-Bold" charset="1" panose="02030702070405020303"/>
      <p:regular r:id="rId24"/>
    </p:embeddedFont>
    <p:embeddedFont>
      <p:font typeface="Times New Roman Semi-Bold Italics" charset="1" panose="02030702070405090303"/>
      <p:regular r:id="rId25"/>
    </p:embeddedFont>
    <p:embeddedFont>
      <p:font typeface="Times New Roman Ultra-Bold" charset="1" panose="02030902070405020303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770114" cy="10058400"/>
          </a:xfrm>
          <a:custGeom>
            <a:avLst/>
            <a:gdLst/>
            <a:ahLst/>
            <a:cxnLst/>
            <a:rect r="r" b="b" t="t" l="l"/>
            <a:pathLst>
              <a:path h="10058400" w="7770114">
                <a:moveTo>
                  <a:pt x="0" y="0"/>
                </a:moveTo>
                <a:lnTo>
                  <a:pt x="7770114" y="0"/>
                </a:lnTo>
                <a:lnTo>
                  <a:pt x="7770114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731782" cy="10058400"/>
          </a:xfrm>
          <a:custGeom>
            <a:avLst/>
            <a:gdLst/>
            <a:ahLst/>
            <a:cxnLst/>
            <a:rect r="r" b="b" t="t" l="l"/>
            <a:pathLst>
              <a:path h="10058400" w="1731782">
                <a:moveTo>
                  <a:pt x="0" y="0"/>
                </a:moveTo>
                <a:lnTo>
                  <a:pt x="1731782" y="0"/>
                </a:lnTo>
                <a:lnTo>
                  <a:pt x="1731782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2197" t="0" r="-204405" b="-3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72505" y="3436777"/>
            <a:ext cx="5203737" cy="5938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258972" indent="-129486" lvl="1">
              <a:lnSpc>
                <a:spcPts val="1931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Casa Malca acepta 1 perro/gato por pareja o familias de 6 Pax.</a:t>
            </a:r>
          </a:p>
          <a:p>
            <a:pPr marL="258972" indent="-129486" lvl="1">
              <a:lnSpc>
                <a:spcPts val="1931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El beach club o restaurante acepta mascotas de raza pequeñas o mediana que pesen menos de 10 kg. (20lb)</a:t>
            </a:r>
          </a:p>
          <a:p>
            <a:pPr marL="258972" indent="-129486" lvl="1">
              <a:lnSpc>
                <a:spcPts val="1931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Es obligatorio hacer uso de su correa en todas las áreas públicas.</a:t>
            </a:r>
          </a:p>
          <a:p>
            <a:pPr marL="258972" indent="-129486" lvl="1">
              <a:lnSpc>
                <a:spcPts val="1931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Asegúrate de traer bolsa para las necesidades de tu mascota.</a:t>
            </a:r>
          </a:p>
          <a:p>
            <a:pPr marL="258972" indent="-129486" lvl="1">
              <a:lnSpc>
                <a:spcPts val="1931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No se permite la permanencia de macotas en el área de alberca y spa.</a:t>
            </a:r>
          </a:p>
          <a:p>
            <a:pPr marL="258972" indent="-129486" lvl="1">
              <a:lnSpc>
                <a:spcPts val="1931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Está prohibido hacer uso de las toallas del beach club para secar a tu mascota.</a:t>
            </a:r>
          </a:p>
          <a:p>
            <a:pPr marL="258972" indent="-129486" lvl="1">
              <a:lnSpc>
                <a:spcPts val="1931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Favor de no hacer uso de platos, vasos, cubiertos del hotel para tu mascota.</a:t>
            </a:r>
          </a:p>
          <a:p>
            <a:pPr marL="258972" indent="-129486" lvl="1">
              <a:lnSpc>
                <a:spcPts val="1931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No se permite mascotas dentro de las albercas.</a:t>
            </a:r>
          </a:p>
          <a:p>
            <a:pPr marL="258972" indent="-129486" lvl="1">
              <a:lnSpc>
                <a:spcPts val="1931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Nunca dejar solo a tu mascota en áreas comunes o públicas del hotel.</a:t>
            </a:r>
          </a:p>
          <a:p>
            <a:pPr marL="258972" indent="-129486" lvl="1">
              <a:lnSpc>
                <a:spcPts val="1931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Dentro de los restaurantes</a:t>
            </a:r>
            <a:r>
              <a:rPr lang="en-US" sz="1199">
                <a:solidFill>
                  <a:srgbClr val="473C3C"/>
                </a:solidFill>
                <a:latin typeface="Century Gothic Paneuropean"/>
              </a:rPr>
              <a:t> deberá tener su correa obligatoriamente y permanecer con su dueño. </a:t>
            </a:r>
          </a:p>
          <a:p>
            <a:pPr marL="258972" indent="-129486" lvl="1">
              <a:lnSpc>
                <a:spcPts val="1931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Asegúrate que tu mascota no afecte la tranquilidad y seguridad de los demás huéspedes, visitantes o otras mascotas.</a:t>
            </a:r>
          </a:p>
          <a:p>
            <a:pPr marL="258972" indent="-129486" lvl="1">
              <a:lnSpc>
                <a:spcPts val="1931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El hotel se deslinda de toda responsabilidad por enfermedad, perdida o muerte de tu mascota.</a:t>
            </a:r>
          </a:p>
          <a:p>
            <a:pPr marL="258972" indent="-129486" lvl="1">
              <a:lnSpc>
                <a:spcPts val="1931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Estas normas son para que todos tengamos una cálida convivencia, en caso de incumplimiento, la administración del hotel es libre de suspender el servicio a los propietarios y retirarlos de la propiedad.</a:t>
            </a:r>
          </a:p>
          <a:p>
            <a:pPr>
              <a:lnSpc>
                <a:spcPts val="1931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304506" y="1457439"/>
            <a:ext cx="4156780" cy="1181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62"/>
              </a:lnSpc>
            </a:pPr>
            <a:r>
              <a:rPr lang="en-US" sz="3894" spc="93">
                <a:solidFill>
                  <a:srgbClr val="6E5E4F"/>
                </a:solidFill>
                <a:latin typeface="Times New Roman"/>
              </a:rPr>
              <a:t>REGLAMENTO PET FRIENDLY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21272" y="2624962"/>
            <a:ext cx="4185486" cy="411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19"/>
              </a:lnSpc>
            </a:pPr>
            <a:r>
              <a:rPr lang="en-US" sz="2517" spc="60">
                <a:solidFill>
                  <a:srgbClr val="6E5E4F"/>
                </a:solidFill>
                <a:latin typeface="Times New Roman"/>
              </a:rPr>
              <a:t>Beach Club &amp; Restaurantes.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770114" cy="10058400"/>
          </a:xfrm>
          <a:custGeom>
            <a:avLst/>
            <a:gdLst/>
            <a:ahLst/>
            <a:cxnLst/>
            <a:rect r="r" b="b" t="t" l="l"/>
            <a:pathLst>
              <a:path h="10058400" w="7770114">
                <a:moveTo>
                  <a:pt x="0" y="0"/>
                </a:moveTo>
                <a:lnTo>
                  <a:pt x="7770114" y="0"/>
                </a:lnTo>
                <a:lnTo>
                  <a:pt x="7770114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731782" cy="10058400"/>
          </a:xfrm>
          <a:custGeom>
            <a:avLst/>
            <a:gdLst/>
            <a:ahLst/>
            <a:cxnLst/>
            <a:rect r="r" b="b" t="t" l="l"/>
            <a:pathLst>
              <a:path h="10058400" w="1731782">
                <a:moveTo>
                  <a:pt x="0" y="0"/>
                </a:moveTo>
                <a:lnTo>
                  <a:pt x="1731782" y="0"/>
                </a:lnTo>
                <a:lnTo>
                  <a:pt x="1731782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2197" t="0" r="-204405" b="-31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72505" y="3066406"/>
            <a:ext cx="5203737" cy="5577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258972" indent="-129486" lvl="1">
              <a:lnSpc>
                <a:spcPts val="2147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 Casa Malca accepts 1 dog/cat per couple or families of 6 Pax. </a:t>
            </a:r>
          </a:p>
          <a:p>
            <a:pPr marL="258972" indent="-129486" lvl="1">
              <a:lnSpc>
                <a:spcPts val="2147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The beach club or restaurant accepts small or medium breed pets weighing less than 10 kg (20lb)</a:t>
            </a:r>
          </a:p>
          <a:p>
            <a:pPr marL="258972" indent="-129486" lvl="1">
              <a:lnSpc>
                <a:spcPts val="2147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 It is mandatory to use a leash in all public areas. </a:t>
            </a:r>
          </a:p>
          <a:p>
            <a:pPr marL="258972" indent="-129486" lvl="1">
              <a:lnSpc>
                <a:spcPts val="2147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 Make sure to bring bags for your pet's needs. </a:t>
            </a:r>
          </a:p>
          <a:p>
            <a:pPr marL="258972" indent="-129486" lvl="1">
              <a:lnSpc>
                <a:spcPts val="2147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Pets are not allowed to stay in the pool and spa area. </a:t>
            </a:r>
          </a:p>
          <a:p>
            <a:pPr marL="258972" indent="-129486" lvl="1">
              <a:lnSpc>
                <a:spcPts val="2147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Using beach club towels to dry your pet is prohibited. </a:t>
            </a:r>
          </a:p>
          <a:p>
            <a:pPr marL="258972" indent="-129486" lvl="1">
              <a:lnSpc>
                <a:spcPts val="2147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Please refrain from using hotel plates, glasses, and utensils for your pet. </a:t>
            </a:r>
          </a:p>
          <a:p>
            <a:pPr marL="258972" indent="-129486" lvl="1">
              <a:lnSpc>
                <a:spcPts val="2147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Pets are not allowed in the pools</a:t>
            </a:r>
          </a:p>
          <a:p>
            <a:pPr marL="258972" indent="-129486" lvl="1">
              <a:lnSpc>
                <a:spcPts val="2147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Never leave your pet alone in common or public areas of the hotel.</a:t>
            </a:r>
          </a:p>
          <a:p>
            <a:pPr marL="258972" indent="-129486" lvl="1">
              <a:lnSpc>
                <a:spcPts val="2147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Within the restaurants, pets must be on a leash at all times and remain with their owner. </a:t>
            </a:r>
          </a:p>
          <a:p>
            <a:pPr marL="258972" indent="-129486" lvl="1">
              <a:lnSpc>
                <a:spcPts val="2147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Ensure that your pet does not disturb the tranquility and safety of other guests, visitors, or other pets. </a:t>
            </a:r>
          </a:p>
          <a:p>
            <a:pPr marL="258972" indent="-129486" lvl="1">
              <a:lnSpc>
                <a:spcPts val="2147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The hotel is not responsible for any illness, loss, or death of your pet.</a:t>
            </a:r>
          </a:p>
          <a:p>
            <a:pPr marL="258972" indent="-129486" lvl="1">
              <a:lnSpc>
                <a:spcPts val="2147"/>
              </a:lnSpc>
              <a:buFont typeface="Arial"/>
              <a:buChar char="•"/>
            </a:pPr>
            <a:r>
              <a:rPr lang="en-US" sz="1199">
                <a:solidFill>
                  <a:srgbClr val="473C3C"/>
                </a:solidFill>
                <a:latin typeface="Century Gothic Paneuropean"/>
              </a:rPr>
              <a:t>These rules are in place to ensure a warm coexistence for all. In case of non-compliance, the hotel administration is free to suspend the service to owners and remove them from the property.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2172505" y="1697817"/>
            <a:ext cx="4156780" cy="634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62"/>
              </a:lnSpc>
            </a:pPr>
            <a:r>
              <a:rPr lang="en-US" sz="3894" spc="93">
                <a:solidFill>
                  <a:srgbClr val="6E5E4F"/>
                </a:solidFill>
                <a:latin typeface="Times New Roman"/>
              </a:rPr>
              <a:t>PET FRIENDLY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189272" y="2303503"/>
            <a:ext cx="4673888" cy="4111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19"/>
              </a:lnSpc>
            </a:pPr>
            <a:r>
              <a:rPr lang="en-US" sz="2517" spc="60">
                <a:solidFill>
                  <a:srgbClr val="6E5E4F"/>
                </a:solidFill>
                <a:latin typeface="Times New Roman"/>
              </a:rPr>
              <a:t>Beach Club &amp; Restaurant Rules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DAGBlc4RpY0</dc:identifier>
  <dcterms:modified xsi:type="dcterms:W3CDTF">2011-08-01T06:04:30Z</dcterms:modified>
  <cp:revision>1</cp:revision>
  <dc:title>Reglamento Pet Friendly Beach club &amp; restaurantes</dc:title>
</cp:coreProperties>
</file>